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0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3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9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1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0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6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3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73524-DE81-49AA-934E-D9EBB9D488F2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98B4-AA43-4673-9115-5D5195ECE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1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438" y="2586681"/>
            <a:ext cx="1544918" cy="7589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465" y="2497357"/>
            <a:ext cx="581362" cy="937583"/>
          </a:xfrm>
          <a:prstGeom prst="rect">
            <a:avLst/>
          </a:prstGeom>
        </p:spPr>
      </p:pic>
      <p:sp>
        <p:nvSpPr>
          <p:cNvPr id="4" name="Can 3"/>
          <p:cNvSpPr/>
          <p:nvPr/>
        </p:nvSpPr>
        <p:spPr>
          <a:xfrm>
            <a:off x="5807675" y="3880022"/>
            <a:ext cx="659027" cy="88968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urved Connector 5"/>
          <p:cNvCxnSpPr>
            <a:endCxn id="2" idx="1"/>
          </p:cNvCxnSpPr>
          <p:nvPr/>
        </p:nvCxnSpPr>
        <p:spPr>
          <a:xfrm>
            <a:off x="4415481" y="2966149"/>
            <a:ext cx="875957" cy="3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252519" y="3345621"/>
            <a:ext cx="423" cy="468498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flipV="1">
            <a:off x="6915665" y="2966149"/>
            <a:ext cx="836140" cy="1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984789" y="3345621"/>
            <a:ext cx="423" cy="46849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4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Nori Suzuki</dc:creator>
  <cp:lastModifiedBy>Nori Suzuki</cp:lastModifiedBy>
  <cp:revision>3</cp:revision>
  <dcterms:created xsi:type="dcterms:W3CDTF">2019-04-07T21:48:43Z</dcterms:created>
  <dcterms:modified xsi:type="dcterms:W3CDTF">2019-04-07T22:01:39Z</dcterms:modified>
</cp:coreProperties>
</file>